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8" r:id="rId3"/>
    <p:sldId id="259" r:id="rId4"/>
    <p:sldId id="260" r:id="rId5"/>
    <p:sldId id="261" r:id="rId6"/>
    <p:sldId id="263" r:id="rId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17DF4C-BD08-4BA0-976A-52C0D185A1F7}">
  <a:tblStyle styleId="{6E17DF4C-BD08-4BA0-976A-52C0D185A1F7}" styleName="Table_0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6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7948215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1724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lvl="1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lvl="2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lvl="3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lvl="4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lvl="5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lvl="6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lvl="7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lvl="8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lvl="1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lvl="2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lvl="3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lvl="4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lvl="5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lvl="6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lvl="7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lvl="8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defRPr sz="4000" b="1" cap="none"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2000">
                <a:solidFill>
                  <a:srgbClr val="888888"/>
                </a:solidFill>
              </a:defRPr>
            </a:lvl1pPr>
            <a:lvl2pPr marL="457200" lvl="1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800">
                <a:solidFill>
                  <a:srgbClr val="888888"/>
                </a:solidFill>
              </a:defRPr>
            </a:lvl2pPr>
            <a:lvl3pPr marL="914400" lvl="2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marL="1371600" lvl="3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marL="1828800" lvl="4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marL="2286000" lvl="5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6pPr>
            <a:lvl7pPr marL="2743200" lvl="6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7pPr>
            <a:lvl8pPr marL="3200400" lvl="7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8pPr>
            <a:lvl9pPr marL="3657600" lvl="8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Calibri"/>
              <a:buNone/>
              <a:defRPr sz="2400" b="1"/>
            </a:lvl1pPr>
            <a:lvl2pPr marL="457200" lvl="1" indent="0" rtl="0">
              <a:spcBef>
                <a:spcPts val="0"/>
              </a:spcBef>
              <a:buFont typeface="Calibri"/>
              <a:buNone/>
              <a:defRPr sz="2000" b="1"/>
            </a:lvl2pPr>
            <a:lvl3pPr marL="914400" lvl="2" indent="0" rtl="0">
              <a:spcBef>
                <a:spcPts val="0"/>
              </a:spcBef>
              <a:buFont typeface="Calibri"/>
              <a:buNone/>
              <a:defRPr sz="1800" b="1"/>
            </a:lvl3pPr>
            <a:lvl4pPr marL="1371600" lvl="3" indent="0" rtl="0">
              <a:spcBef>
                <a:spcPts val="0"/>
              </a:spcBef>
              <a:buFont typeface="Calibri"/>
              <a:buNone/>
              <a:defRPr sz="1600" b="1"/>
            </a:lvl4pPr>
            <a:lvl5pPr marL="1828800" lvl="4" indent="0" rtl="0">
              <a:spcBef>
                <a:spcPts val="0"/>
              </a:spcBef>
              <a:buFont typeface="Calibri"/>
              <a:buNone/>
              <a:defRPr sz="1600" b="1"/>
            </a:lvl5pPr>
            <a:lvl6pPr marL="2286000" lvl="5" indent="0" rtl="0">
              <a:spcBef>
                <a:spcPts val="0"/>
              </a:spcBef>
              <a:buFont typeface="Calibri"/>
              <a:buNone/>
              <a:defRPr sz="1600" b="1"/>
            </a:lvl6pPr>
            <a:lvl7pPr marL="2743200" lvl="6" indent="0" rtl="0">
              <a:spcBef>
                <a:spcPts val="0"/>
              </a:spcBef>
              <a:buFont typeface="Calibri"/>
              <a:buNone/>
              <a:defRPr sz="1600" b="1"/>
            </a:lvl7pPr>
            <a:lvl8pPr marL="3200400" lvl="7" indent="0" rtl="0">
              <a:spcBef>
                <a:spcPts val="0"/>
              </a:spcBef>
              <a:buFont typeface="Calibri"/>
              <a:buNone/>
              <a:defRPr sz="1600" b="1"/>
            </a:lvl8pPr>
            <a:lvl9pPr marL="3657600" lvl="8" indent="0" rtl="0">
              <a:spcBef>
                <a:spcPts val="0"/>
              </a:spcBef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defRPr sz="1800"/>
            </a:lvl3pPr>
            <a:lvl4pPr lvl="3" rtl="0">
              <a:spcBef>
                <a:spcPts val="0"/>
              </a:spcBef>
              <a:defRPr sz="1600"/>
            </a:lvl4pPr>
            <a:lvl5pPr lvl="4" rtl="0">
              <a:spcBef>
                <a:spcPts val="0"/>
              </a:spcBef>
              <a:defRPr sz="1600"/>
            </a:lvl5pPr>
            <a:lvl6pPr lvl="5" rtl="0">
              <a:spcBef>
                <a:spcPts val="0"/>
              </a:spcBef>
              <a:defRPr sz="1600"/>
            </a:lvl6pPr>
            <a:lvl7pPr lvl="6" rtl="0">
              <a:spcBef>
                <a:spcPts val="0"/>
              </a:spcBef>
              <a:defRPr sz="1600"/>
            </a:lvl7pPr>
            <a:lvl8pPr lvl="7" rtl="0">
              <a:spcBef>
                <a:spcPts val="0"/>
              </a:spcBef>
              <a:defRPr sz="1600"/>
            </a:lvl8pPr>
            <a:lvl9pPr lvl="8"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Calibri"/>
              <a:buNone/>
              <a:defRPr sz="2400" b="1"/>
            </a:lvl1pPr>
            <a:lvl2pPr marL="457200" lvl="1" indent="0" rtl="0">
              <a:spcBef>
                <a:spcPts val="0"/>
              </a:spcBef>
              <a:buFont typeface="Calibri"/>
              <a:buNone/>
              <a:defRPr sz="2000" b="1"/>
            </a:lvl2pPr>
            <a:lvl3pPr marL="914400" lvl="2" indent="0" rtl="0">
              <a:spcBef>
                <a:spcPts val="0"/>
              </a:spcBef>
              <a:buFont typeface="Calibri"/>
              <a:buNone/>
              <a:defRPr sz="1800" b="1"/>
            </a:lvl3pPr>
            <a:lvl4pPr marL="1371600" lvl="3" indent="0" rtl="0">
              <a:spcBef>
                <a:spcPts val="0"/>
              </a:spcBef>
              <a:buFont typeface="Calibri"/>
              <a:buNone/>
              <a:defRPr sz="1600" b="1"/>
            </a:lvl4pPr>
            <a:lvl5pPr marL="1828800" lvl="4" indent="0" rtl="0">
              <a:spcBef>
                <a:spcPts val="0"/>
              </a:spcBef>
              <a:buFont typeface="Calibri"/>
              <a:buNone/>
              <a:defRPr sz="1600" b="1"/>
            </a:lvl5pPr>
            <a:lvl6pPr marL="2286000" lvl="5" indent="0" rtl="0">
              <a:spcBef>
                <a:spcPts val="0"/>
              </a:spcBef>
              <a:buFont typeface="Calibri"/>
              <a:buNone/>
              <a:defRPr sz="1600" b="1"/>
            </a:lvl6pPr>
            <a:lvl7pPr marL="2743200" lvl="6" indent="0" rtl="0">
              <a:spcBef>
                <a:spcPts val="0"/>
              </a:spcBef>
              <a:buFont typeface="Calibri"/>
              <a:buNone/>
              <a:defRPr sz="1600" b="1"/>
            </a:lvl7pPr>
            <a:lvl8pPr marL="3200400" lvl="7" indent="0" rtl="0">
              <a:spcBef>
                <a:spcPts val="0"/>
              </a:spcBef>
              <a:buFont typeface="Calibri"/>
              <a:buNone/>
              <a:defRPr sz="1600" b="1"/>
            </a:lvl8pPr>
            <a:lvl9pPr marL="3657600" lvl="8" indent="0" rtl="0">
              <a:spcBef>
                <a:spcPts val="0"/>
              </a:spcBef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defRPr sz="1800"/>
            </a:lvl3pPr>
            <a:lvl4pPr lvl="3" rtl="0">
              <a:spcBef>
                <a:spcPts val="0"/>
              </a:spcBef>
              <a:defRPr sz="1600"/>
            </a:lvl4pPr>
            <a:lvl5pPr lvl="4" rtl="0">
              <a:spcBef>
                <a:spcPts val="0"/>
              </a:spcBef>
              <a:defRPr sz="1600"/>
            </a:lvl5pPr>
            <a:lvl6pPr lvl="5" rtl="0">
              <a:spcBef>
                <a:spcPts val="0"/>
              </a:spcBef>
              <a:defRPr sz="1600"/>
            </a:lvl6pPr>
            <a:lvl7pPr lvl="6" rtl="0">
              <a:spcBef>
                <a:spcPts val="0"/>
              </a:spcBef>
              <a:defRPr sz="1600"/>
            </a:lvl7pPr>
            <a:lvl8pPr lvl="7" rtl="0">
              <a:spcBef>
                <a:spcPts val="0"/>
              </a:spcBef>
              <a:defRPr sz="1600"/>
            </a:lvl8pPr>
            <a:lvl9pPr lvl="8"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defRPr sz="2000" b="1"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3200"/>
            </a:lvl1pPr>
            <a:lvl2pPr lvl="1" rtl="0">
              <a:spcBef>
                <a:spcPts val="0"/>
              </a:spcBef>
              <a:defRPr sz="2800"/>
            </a:lvl2pPr>
            <a:lvl3pPr lvl="2" rtl="0">
              <a:spcBef>
                <a:spcPts val="0"/>
              </a:spcBef>
              <a:defRPr sz="2400"/>
            </a:lvl3pPr>
            <a:lvl4pPr lvl="3" rtl="0">
              <a:spcBef>
                <a:spcPts val="0"/>
              </a:spcBef>
              <a:defRPr sz="2000"/>
            </a:lvl4pPr>
            <a:lvl5pPr lvl="4" rtl="0">
              <a:spcBef>
                <a:spcPts val="0"/>
              </a:spcBef>
              <a:defRPr sz="2000"/>
            </a:lvl5pPr>
            <a:lvl6pPr lvl="5" rtl="0">
              <a:spcBef>
                <a:spcPts val="0"/>
              </a:spcBef>
              <a:defRPr sz="2000"/>
            </a:lvl6pPr>
            <a:lvl7pPr lvl="6" rtl="0">
              <a:spcBef>
                <a:spcPts val="0"/>
              </a:spcBef>
              <a:defRPr sz="2000"/>
            </a:lvl7pPr>
            <a:lvl8pPr lvl="7" rtl="0">
              <a:spcBef>
                <a:spcPts val="0"/>
              </a:spcBef>
              <a:defRPr sz="2000"/>
            </a:lvl8pPr>
            <a:lvl9pPr lvl="8" rtl="0">
              <a:spcBef>
                <a:spcPts val="0"/>
              </a:spcBef>
              <a:defRPr sz="2000"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Calibri"/>
              <a:buNone/>
              <a:defRPr sz="1400"/>
            </a:lvl1pPr>
            <a:lvl2pPr marL="457200" lvl="1" indent="0" rtl="0">
              <a:spcBef>
                <a:spcPts val="0"/>
              </a:spcBef>
              <a:buFont typeface="Calibri"/>
              <a:buNone/>
              <a:defRPr sz="1200"/>
            </a:lvl2pPr>
            <a:lvl3pPr marL="914400" lvl="2" indent="0" rtl="0">
              <a:spcBef>
                <a:spcPts val="0"/>
              </a:spcBef>
              <a:buFont typeface="Calibri"/>
              <a:buNone/>
              <a:defRPr sz="1000"/>
            </a:lvl3pPr>
            <a:lvl4pPr marL="1371600" lvl="3" indent="0" rtl="0">
              <a:spcBef>
                <a:spcPts val="0"/>
              </a:spcBef>
              <a:buFont typeface="Calibri"/>
              <a:buNone/>
              <a:defRPr sz="900"/>
            </a:lvl4pPr>
            <a:lvl5pPr marL="1828800" lvl="4" indent="0" rtl="0">
              <a:spcBef>
                <a:spcPts val="0"/>
              </a:spcBef>
              <a:buFont typeface="Calibri"/>
              <a:buNone/>
              <a:defRPr sz="900"/>
            </a:lvl5pPr>
            <a:lvl6pPr marL="2286000" lvl="5" indent="0" rtl="0">
              <a:spcBef>
                <a:spcPts val="0"/>
              </a:spcBef>
              <a:buFont typeface="Calibri"/>
              <a:buNone/>
              <a:defRPr sz="900"/>
            </a:lvl6pPr>
            <a:lvl7pPr marL="2743200" lvl="6" indent="0" rtl="0">
              <a:spcBef>
                <a:spcPts val="0"/>
              </a:spcBef>
              <a:buFont typeface="Calibri"/>
              <a:buNone/>
              <a:defRPr sz="900"/>
            </a:lvl7pPr>
            <a:lvl8pPr marL="3200400" lvl="7" indent="0" rtl="0">
              <a:spcBef>
                <a:spcPts val="0"/>
              </a:spcBef>
              <a:buFont typeface="Calibri"/>
              <a:buNone/>
              <a:defRPr sz="900"/>
            </a:lvl8pPr>
            <a:lvl9pPr marL="3657600" lvl="8" indent="0" rtl="0">
              <a:spcBef>
                <a:spcPts val="0"/>
              </a:spcBef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defRPr sz="2000" b="1"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Calibri"/>
              <a:buNone/>
              <a:defRPr sz="1400"/>
            </a:lvl1pPr>
            <a:lvl2pPr marL="457200" lvl="1" indent="0" rtl="0">
              <a:spcBef>
                <a:spcPts val="0"/>
              </a:spcBef>
              <a:buFont typeface="Calibri"/>
              <a:buNone/>
              <a:defRPr sz="1200"/>
            </a:lvl2pPr>
            <a:lvl3pPr marL="914400" lvl="2" indent="0" rtl="0">
              <a:spcBef>
                <a:spcPts val="0"/>
              </a:spcBef>
              <a:buFont typeface="Calibri"/>
              <a:buNone/>
              <a:defRPr sz="1000"/>
            </a:lvl3pPr>
            <a:lvl4pPr marL="1371600" lvl="3" indent="0" rtl="0">
              <a:spcBef>
                <a:spcPts val="0"/>
              </a:spcBef>
              <a:buFont typeface="Calibri"/>
              <a:buNone/>
              <a:defRPr sz="900"/>
            </a:lvl4pPr>
            <a:lvl5pPr marL="1828800" lvl="4" indent="0" rtl="0">
              <a:spcBef>
                <a:spcPts val="0"/>
              </a:spcBef>
              <a:buFont typeface="Calibri"/>
              <a:buNone/>
              <a:defRPr sz="900"/>
            </a:lvl5pPr>
            <a:lvl6pPr marL="2286000" lvl="5" indent="0" rtl="0">
              <a:spcBef>
                <a:spcPts val="0"/>
              </a:spcBef>
              <a:buFont typeface="Calibri"/>
              <a:buNone/>
              <a:defRPr sz="900"/>
            </a:lvl6pPr>
            <a:lvl7pPr marL="2743200" lvl="6" indent="0" rtl="0">
              <a:spcBef>
                <a:spcPts val="0"/>
              </a:spcBef>
              <a:buFont typeface="Calibri"/>
              <a:buNone/>
              <a:defRPr sz="900"/>
            </a:lvl7pPr>
            <a:lvl8pPr marL="3200400" lvl="7" indent="0" rtl="0">
              <a:spcBef>
                <a:spcPts val="0"/>
              </a:spcBef>
              <a:buFont typeface="Calibri"/>
              <a:buNone/>
              <a:defRPr sz="900"/>
            </a:lvl8pPr>
            <a:lvl9pPr marL="3657600" lvl="8" indent="0" rtl="0">
              <a:spcBef>
                <a:spcPts val="0"/>
              </a:spcBef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lvl="1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lvl="2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lvl="3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lvl="4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lvl="5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lvl="6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lvl="7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lvl="8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Shape 11" descr="header-image - 1.png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0" y="226202"/>
            <a:ext cx="9143999" cy="461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12" descr="footer1.png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0" y="6117552"/>
            <a:ext cx="9143999" cy="71889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en-US" dirty="0">
                <a:solidFill>
                  <a:srgbClr val="F47B20"/>
                </a:solidFill>
              </a:rPr>
              <a:t>Alistair Cockburn</a:t>
            </a:r>
            <a:br>
              <a:rPr lang="en-US" dirty="0">
                <a:solidFill>
                  <a:srgbClr val="F47B20"/>
                </a:solidFill>
              </a:rPr>
            </a:br>
            <a:r>
              <a:rPr lang="en-US" dirty="0">
                <a:solidFill>
                  <a:srgbClr val="F47B20"/>
                </a:solidFill>
              </a:rPr>
              <a:t>Writing Effective Use Cases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bg-BG" b="1" dirty="0"/>
              <a:t>Представяне на книги на бизнес анализ тематика</a:t>
            </a:r>
          </a:p>
        </p:txBody>
      </p:sp>
      <p:pic>
        <p:nvPicPr>
          <p:cNvPr id="4" name="Picture 4" descr="https://upload.wikimedia.org/wikipedia/commons/thumb/6/6a/Alistair_Cockburn_(2007).jpg/220px-Alistair_Cockburn_(2007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27" y="700001"/>
            <a:ext cx="1464181" cy="204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5249"/>
            <a:ext cx="4701755" cy="588029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1754" y="675250"/>
            <a:ext cx="3985045" cy="2096085"/>
          </a:xfrm>
        </p:spPr>
        <p:txBody>
          <a:bodyPr/>
          <a:lstStyle/>
          <a:p>
            <a:pPr marL="203200" indent="0">
              <a:buNone/>
            </a:pPr>
            <a:r>
              <a:rPr lang="bg-BG" dirty="0"/>
              <a:t>Ако трябва да прочетете една книга за </a:t>
            </a:r>
            <a:r>
              <a:rPr lang="en-US" dirty="0"/>
              <a:t>Use Cases, </a:t>
            </a:r>
            <a:r>
              <a:rPr lang="bg-BG" dirty="0"/>
              <a:t>това е книгата</a:t>
            </a:r>
          </a:p>
          <a:p>
            <a:pPr marL="203200" indent="0">
              <a:buNone/>
            </a:pPr>
            <a:r>
              <a:rPr lang="en-US" dirty="0"/>
              <a:t>1st edition, January, 2000, Addison-Wesley Professional</a:t>
            </a:r>
          </a:p>
          <a:p>
            <a:pPr marL="203200" indent="0">
              <a:buNone/>
            </a:pPr>
            <a:r>
              <a:rPr lang="en-US" dirty="0"/>
              <a:t>ISBN 0-201-70225-8</a:t>
            </a:r>
          </a:p>
          <a:p>
            <a:pPr marL="203200" indent="0">
              <a:buNone/>
            </a:pPr>
            <a:r>
              <a:rPr lang="en-US" dirty="0"/>
              <a:t>Kindle ISBN-13: 978-0201702255</a:t>
            </a:r>
          </a:p>
          <a:p>
            <a:pPr marL="203200" indent="0">
              <a:buNone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693512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6668"/>
            <a:ext cx="8229600" cy="1143000"/>
          </a:xfrm>
        </p:spPr>
        <p:txBody>
          <a:bodyPr/>
          <a:lstStyle/>
          <a:p>
            <a:r>
              <a:rPr lang="bg-BG" sz="3200" b="1" dirty="0">
                <a:solidFill>
                  <a:schemeClr val="accent6">
                    <a:lumMod val="75000"/>
                  </a:schemeClr>
                </a:solidFill>
              </a:rPr>
              <a:t>Концепциите, които промениха</a:t>
            </a:r>
            <a:br>
              <a:rPr lang="bg-BG" sz="32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bg-BG" sz="3200" b="1" dirty="0">
                <a:solidFill>
                  <a:schemeClr val="accent6">
                    <a:lumMod val="75000"/>
                  </a:schemeClr>
                </a:solidFill>
              </a:rPr>
              <a:t>работата ми като бизнес анализатор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34772"/>
            <a:ext cx="8229600" cy="4525963"/>
          </a:xfrm>
        </p:spPr>
        <p:txBody>
          <a:bodyPr/>
          <a:lstStyle/>
          <a:p>
            <a:r>
              <a:rPr lang="bg-BG" dirty="0"/>
              <a:t> </a:t>
            </a:r>
            <a:r>
              <a:rPr lang="en-US" dirty="0" err="1"/>
              <a:t>SuD</a:t>
            </a:r>
            <a:r>
              <a:rPr lang="en-US" dirty="0"/>
              <a:t> </a:t>
            </a:r>
            <a:r>
              <a:rPr lang="bg-BG" dirty="0"/>
              <a:t>като договор между заинтересовани страни с интереси, актьори извън сцената</a:t>
            </a:r>
          </a:p>
          <a:p>
            <a:r>
              <a:rPr lang="bg-BG" dirty="0"/>
              <a:t> Минимални гаранции и гаранции при успех</a:t>
            </a:r>
          </a:p>
          <a:p>
            <a:r>
              <a:rPr lang="bg-BG" dirty="0"/>
              <a:t> </a:t>
            </a:r>
            <a:r>
              <a:rPr lang="en-US" dirty="0"/>
              <a:t>Casual and Fully Dress Version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818860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5587"/>
            <a:ext cx="8229600" cy="672049"/>
          </a:xfrm>
        </p:spPr>
        <p:txBody>
          <a:bodyPr/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Graphical Icons for Design Scope</a:t>
            </a:r>
            <a:endParaRPr lang="bg-BG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03200" indent="0">
              <a:buNone/>
            </a:pPr>
            <a:endParaRPr lang="bg-BG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5428"/>
            <a:ext cx="9144000" cy="436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354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75249"/>
            <a:ext cx="8229600" cy="742388"/>
          </a:xfrm>
        </p:spPr>
        <p:txBody>
          <a:bodyPr/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Use Case Levels</a:t>
            </a:r>
            <a:endParaRPr lang="bg-BG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057" y="1614487"/>
            <a:ext cx="8833885" cy="451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199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75249"/>
            <a:ext cx="8229600" cy="742388"/>
          </a:xfrm>
        </p:spPr>
        <p:txBody>
          <a:bodyPr/>
          <a:lstStyle/>
          <a:p>
            <a:r>
              <a:rPr lang="bg-BG" b="1" dirty="0">
                <a:solidFill>
                  <a:schemeClr val="accent6">
                    <a:lumMod val="75000"/>
                  </a:schemeClr>
                </a:solidFill>
              </a:rPr>
              <a:t>Още от Алистър </a:t>
            </a:r>
            <a:r>
              <a:rPr lang="bg-BG" b="1" dirty="0" err="1">
                <a:solidFill>
                  <a:schemeClr val="accent6">
                    <a:lumMod val="75000"/>
                  </a:schemeClr>
                </a:solidFill>
              </a:rPr>
              <a:t>Кобърн</a:t>
            </a:r>
            <a:endParaRPr lang="bg-BG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sz="2800" dirty="0"/>
              <a:t>Един от подписалите </a:t>
            </a:r>
            <a:r>
              <a:rPr lang="en-US" sz="2800" dirty="0"/>
              <a:t>The Agile Manifesto</a:t>
            </a:r>
            <a:endParaRPr lang="bg-BG" sz="2800" dirty="0"/>
          </a:p>
          <a:p>
            <a:r>
              <a:rPr lang="en-US" sz="2800" dirty="0"/>
              <a:t>Agile Software Development, Alistair Cockburn, 1st edition, December 2001, Addison-Wesley Professional, ISBN 0-201-69969-9.</a:t>
            </a:r>
            <a:endParaRPr lang="bg-BG" sz="2800" dirty="0"/>
          </a:p>
          <a:p>
            <a:r>
              <a:rPr lang="en-US" sz="2800" dirty="0"/>
              <a:t>Agile Software Development: The Cooperative Game, Alistair Cockburn, 2nd edition, October 2006, Addison-Wesley Professional, ISBN 0-321-48275-1</a:t>
            </a:r>
            <a:endParaRPr lang="bg-BG" sz="2800" dirty="0"/>
          </a:p>
          <a:p>
            <a:r>
              <a:rPr lang="en-US" sz="2800" dirty="0"/>
              <a:t>http://alistair.cockburn.us/.</a:t>
            </a:r>
            <a:endParaRPr lang="bg-BG" sz="2800" dirty="0"/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5193761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129</Words>
  <Application>Microsoft Office PowerPoint</Application>
  <PresentationFormat>On-screen Show (4:3)</PresentationFormat>
  <Paragraphs>17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Alistair Cockburn Writing Effective Use Cases</vt:lpstr>
      <vt:lpstr>PowerPoint Presentation</vt:lpstr>
      <vt:lpstr>Концепциите, които промениха работата ми като бизнес анализатор </vt:lpstr>
      <vt:lpstr>Graphical Icons for Design Scope</vt:lpstr>
      <vt:lpstr>Use Case Levels</vt:lpstr>
      <vt:lpstr>Още от Алистър Кобърн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Alistair Cockburn Writing Effective Use Cases</dc:title>
  <dc:creator>Elena Petakova</dc:creator>
  <cp:lastModifiedBy>Elena Petakova</cp:lastModifiedBy>
  <cp:revision>13</cp:revision>
  <dcterms:modified xsi:type="dcterms:W3CDTF">2016-06-22T07:29:29Z</dcterms:modified>
</cp:coreProperties>
</file>